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daead45fb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1daead45fb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daead45fb_2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1daead45fb_2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e3af271a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1e3af271a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daead45fb_2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1daead45fb_2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Pip install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Streamlit run my_app.py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1e3af271a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1e3af271a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1cfb93fff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1cfb93fff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Locally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Streamlit cloud directly deploy from GitHub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AWS/Google Cloud - if you need </a:t>
            </a:r>
            <a:r>
              <a:rPr lang="en-GB">
                <a:solidFill>
                  <a:schemeClr val="dk1"/>
                </a:solidFill>
              </a:rPr>
              <a:t>more flexibility and control over the infrastructure.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Analytics such as total viewers, most recent viewers, timestamp of viewers last visit etc.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1e3af271a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1e3af271a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1f740724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1f740724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3" name="Google Shape;13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8" name="Google Shape;108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7" name="Google Shape;127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8" name="Google Shape;12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2" name="Google Shape;22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Google Shape;40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4" name="Google Shape;44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8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1" name="Google Shape;51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" name="Google Shape;53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" name="Google Shape;54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9" name="Google Shape;59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5" name="Google Shape;65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8" name="Google Shape;68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2" name="Google Shape;72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4" name="Google Shape;94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7" name="Google Shape;97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8" name="Google Shape;98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9" name="Google Shape;9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2" name="Google Shape;102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5" name="Google Shape;10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111602" y="4312719"/>
            <a:ext cx="2995451" cy="8307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linkedin.com/in/leah-levy-95338534" TargetMode="External"/><Relationship Id="rId4" Type="http://schemas.openxmlformats.org/officeDocument/2006/relationships/hyperlink" Target="https://github.com/LLevy1/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linkedin.com/in/leah-levy-95338534" TargetMode="External"/><Relationship Id="rId4" Type="http://schemas.openxmlformats.org/officeDocument/2006/relationships/hyperlink" Target="https://github.com/LLevy1/" TargetMode="External"/><Relationship Id="rId9" Type="http://schemas.openxmlformats.org/officeDocument/2006/relationships/hyperlink" Target="https://docs.streamlit.io/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hyperlink" Target="https://streamlit.io/" TargetMode="External"/><Relationship Id="rId8" Type="http://schemas.openxmlformats.org/officeDocument/2006/relationships/hyperlink" Target="https://streamlit.io/galle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3"/>
          <p:cNvSpPr txBox="1"/>
          <p:nvPr>
            <p:ph type="ctrTitle"/>
          </p:nvPr>
        </p:nvSpPr>
        <p:spPr>
          <a:xfrm>
            <a:off x="3537150" y="4772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Using Streamlit to deploy web apps and machine learning models</a:t>
            </a:r>
            <a:endParaRPr/>
          </a:p>
        </p:txBody>
      </p:sp>
      <p:sp>
        <p:nvSpPr>
          <p:cNvPr id="136" name="Google Shape;136;p13"/>
          <p:cNvSpPr txBox="1"/>
          <p:nvPr>
            <p:ph idx="1" type="subTitle"/>
          </p:nvPr>
        </p:nvSpPr>
        <p:spPr>
          <a:xfrm>
            <a:off x="5646275" y="3768975"/>
            <a:ext cx="3310800" cy="7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linkedin.com/in/leah-levy-95338534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github.com/LLevy1/</a:t>
            </a:r>
            <a:r>
              <a:rPr lang="en-GB"/>
              <a:t> </a:t>
            </a:r>
            <a:r>
              <a:rPr lang="en-GB"/>
              <a:t> </a:t>
            </a:r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7434425" y="3074275"/>
            <a:ext cx="15225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by Leah Levy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8" name="Google Shape;13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48225" y="3803175"/>
            <a:ext cx="298050" cy="25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11300" y="4203219"/>
            <a:ext cx="534976" cy="13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45" name="Google Shape;145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Python library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Open source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Owned by Snowflake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Lightweight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Strong community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Features</a:t>
            </a:r>
            <a:endParaRPr/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Minimal code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Customise with components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Live updates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Integration with Python libraries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Deploying ML Models</a:t>
            </a:r>
            <a:endParaRPr/>
          </a:p>
        </p:txBody>
      </p:sp>
      <p:sp>
        <p:nvSpPr>
          <p:cNvPr id="157" name="Google Shape;157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Deploying can be awkward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Need a quick solution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Basic flow: 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Load a pre-trained model (e.g. using `pickle` or Hugging Face/TensorFlow)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Collect input from the user (e.g. using sliders or text inputs).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Make a prediction using the model and display the result.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/>
          <p:nvPr>
            <p:ph type="title"/>
          </p:nvPr>
        </p:nvSpPr>
        <p:spPr>
          <a:xfrm>
            <a:off x="1297500" y="393750"/>
            <a:ext cx="2997000" cy="4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Basic app demo</a:t>
            </a:r>
            <a:endParaRPr/>
          </a:p>
        </p:txBody>
      </p:sp>
      <p:sp>
        <p:nvSpPr>
          <p:cNvPr id="163" name="Google Shape;163;p17"/>
          <p:cNvSpPr txBox="1"/>
          <p:nvPr>
            <p:ph idx="1" type="body"/>
          </p:nvPr>
        </p:nvSpPr>
        <p:spPr>
          <a:xfrm>
            <a:off x="367800" y="1502075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14725"/>
            <a:ext cx="7318625" cy="352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0243" y="0"/>
            <a:ext cx="4173757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  <p:sp>
        <p:nvSpPr>
          <p:cNvPr id="172" name="Google Shape;172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37904"/>
            <a:ext cx="5930775" cy="29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3656" y="0"/>
            <a:ext cx="4580620" cy="29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Deployment</a:t>
            </a:r>
            <a:endParaRPr/>
          </a:p>
        </p:txBody>
      </p:sp>
      <p:sp>
        <p:nvSpPr>
          <p:cNvPr id="180" name="Google Shape;180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Locally -&gt;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streamlit run my_app.py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Cloud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Streamlit Community Cloud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Docker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Kubernetes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AWS EC2, Heroku, Azure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Community cloud also provides analytics data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Additional features &amp; Security</a:t>
            </a:r>
            <a:endParaRPr/>
          </a:p>
        </p:txBody>
      </p:sp>
      <p:sp>
        <p:nvSpPr>
          <p:cNvPr id="186" name="Google Shape;186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Widgets, Status elements, extra pages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Integration for interactive maps and charts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App testing framework to simulate a running Streamlit app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Cache for large datasets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Integrattion for chat input for LLMs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Streamlit</a:t>
            </a:r>
            <a:r>
              <a:rPr lang="en-GB"/>
              <a:t> cannot see and do not store information contained inside Streamlit apps, such as text, charts, images, etc.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Don’t expose sensitive data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Ensure your app is protected from malicious input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/>
          <p:nvPr>
            <p:ph type="title"/>
          </p:nvPr>
        </p:nvSpPr>
        <p:spPr>
          <a:xfrm>
            <a:off x="823850" y="21757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Any questions?</a:t>
            </a:r>
            <a:endParaRPr/>
          </a:p>
        </p:txBody>
      </p:sp>
      <p:sp>
        <p:nvSpPr>
          <p:cNvPr id="192" name="Google Shape;192;p21"/>
          <p:cNvSpPr txBox="1"/>
          <p:nvPr>
            <p:ph idx="4294967295" type="subTitle"/>
          </p:nvPr>
        </p:nvSpPr>
        <p:spPr>
          <a:xfrm>
            <a:off x="1358825" y="3697375"/>
            <a:ext cx="3310800" cy="7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-GB" sz="1417" u="sng">
                <a:solidFill>
                  <a:schemeClr val="hlink"/>
                </a:solidFill>
                <a:hlinkClick r:id="rId3"/>
              </a:rPr>
              <a:t>linkedin.com/in/leah-levy-95338534</a:t>
            </a:r>
            <a:endParaRPr sz="141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rPr lang="en-GB" sz="1417" u="sng">
                <a:solidFill>
                  <a:schemeClr val="hlink"/>
                </a:solidFill>
                <a:hlinkClick r:id="rId4"/>
              </a:rPr>
              <a:t>github.com/LLevy1/</a:t>
            </a:r>
            <a:r>
              <a:rPr lang="en-GB" sz="1417"/>
              <a:t>  </a:t>
            </a:r>
            <a:endParaRPr sz="1417"/>
          </a:p>
        </p:txBody>
      </p:sp>
      <p:pic>
        <p:nvPicPr>
          <p:cNvPr id="193" name="Google Shape;19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0775" y="3731574"/>
            <a:ext cx="298050" cy="251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3850" y="4131619"/>
            <a:ext cx="534976" cy="13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1"/>
          <p:cNvSpPr txBox="1"/>
          <p:nvPr>
            <p:ph type="title"/>
          </p:nvPr>
        </p:nvSpPr>
        <p:spPr>
          <a:xfrm>
            <a:off x="823850" y="282975"/>
            <a:ext cx="4587000" cy="16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Further reading:</a:t>
            </a:r>
            <a:endParaRPr sz="25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Lato"/>
              <a:buChar char="●"/>
            </a:pPr>
            <a:r>
              <a:rPr lang="en-GB" sz="1700">
                <a:latin typeface="Lato"/>
                <a:ea typeface="Lato"/>
                <a:cs typeface="Lato"/>
                <a:sym typeface="Lato"/>
              </a:rPr>
              <a:t>Main site: </a:t>
            </a:r>
            <a:r>
              <a:rPr lang="en-GB" sz="17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7"/>
              </a:rPr>
              <a:t>https://streamlit.io/</a:t>
            </a:r>
            <a:r>
              <a:rPr lang="en-GB" sz="1700">
                <a:latin typeface="Lato"/>
                <a:ea typeface="Lato"/>
                <a:cs typeface="Lato"/>
                <a:sym typeface="Lato"/>
              </a:rPr>
              <a:t> </a:t>
            </a:r>
            <a:endParaRPr sz="1700"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Lato"/>
              <a:buChar char="●"/>
            </a:pPr>
            <a:r>
              <a:rPr lang="en-GB" sz="1700">
                <a:latin typeface="Lato"/>
                <a:ea typeface="Lato"/>
                <a:cs typeface="Lato"/>
                <a:sym typeface="Lato"/>
              </a:rPr>
              <a:t>G</a:t>
            </a:r>
            <a:r>
              <a:rPr lang="en-GB" sz="1700">
                <a:latin typeface="Lato"/>
                <a:ea typeface="Lato"/>
                <a:cs typeface="Lato"/>
                <a:sym typeface="Lato"/>
              </a:rPr>
              <a:t>allery: </a:t>
            </a:r>
            <a:r>
              <a:rPr lang="en-GB" sz="1700" u="sng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https://streamlit.io/gallery</a:t>
            </a:r>
            <a:r>
              <a:rPr lang="en-GB" sz="1700">
                <a:latin typeface="Lato"/>
                <a:ea typeface="Lato"/>
                <a:cs typeface="Lato"/>
                <a:sym typeface="Lato"/>
              </a:rPr>
              <a:t> </a:t>
            </a:r>
            <a:endParaRPr sz="1700"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Lato"/>
              <a:buChar char="●"/>
            </a:pPr>
            <a:r>
              <a:rPr lang="en-GB" sz="1700">
                <a:latin typeface="Lato"/>
                <a:ea typeface="Lato"/>
                <a:cs typeface="Lato"/>
                <a:sym typeface="Lato"/>
              </a:rPr>
              <a:t>Docs: </a:t>
            </a:r>
            <a:r>
              <a:rPr lang="en-GB" sz="17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9"/>
              </a:rPr>
              <a:t>https://docs.streamlit.io/</a:t>
            </a:r>
            <a:r>
              <a:rPr lang="en-GB" sz="1700">
                <a:latin typeface="Lato"/>
                <a:ea typeface="Lato"/>
                <a:cs typeface="Lato"/>
                <a:sym typeface="Lato"/>
              </a:rPr>
              <a:t> 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